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23" r:id="rId2"/>
    <p:sldId id="770" r:id="rId3"/>
    <p:sldId id="829" r:id="rId4"/>
    <p:sldId id="825" r:id="rId5"/>
    <p:sldId id="826" r:id="rId6"/>
    <p:sldId id="827" r:id="rId7"/>
    <p:sldId id="828" r:id="rId8"/>
    <p:sldId id="785" r:id="rId9"/>
  </p:sldIdLst>
  <p:sldSz cx="9144000" cy="6858000" type="screen4x3"/>
  <p:notesSz cx="7099300" cy="10234613"/>
  <p:custDataLst>
    <p:tags r:id="rId12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31">
          <p15:clr>
            <a:srgbClr val="A4A3A4"/>
          </p15:clr>
        </p15:guide>
        <p15:guide id="2" orient="horz" pos="1038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2205">
          <p15:clr>
            <a:srgbClr val="A4A3A4"/>
          </p15:clr>
        </p15:guide>
        <p15:guide id="5" orient="horz" pos="2183">
          <p15:clr>
            <a:srgbClr val="A4A3A4"/>
          </p15:clr>
        </p15:guide>
        <p15:guide id="6" orient="horz" pos="2455">
          <p15:clr>
            <a:srgbClr val="A4A3A4"/>
          </p15:clr>
        </p15:guide>
        <p15:guide id="7" pos="5579" userDrawn="1">
          <p15:clr>
            <a:srgbClr val="A4A3A4"/>
          </p15:clr>
        </p15:guide>
        <p15:guide id="8" pos="5375" userDrawn="1">
          <p15:clr>
            <a:srgbClr val="A4A3A4"/>
          </p15:clr>
        </p15:guide>
        <p15:guide id="9" pos="567">
          <p15:clr>
            <a:srgbClr val="A4A3A4"/>
          </p15:clr>
        </p15:guide>
        <p15:guide id="10" pos="453">
          <p15:clr>
            <a:srgbClr val="A4A3A4"/>
          </p15:clr>
        </p15:guide>
        <p15:guide id="11" pos="5310">
          <p15:clr>
            <a:srgbClr val="A4A3A4"/>
          </p15:clr>
        </p15:guide>
        <p15:guide id="12" orient="horz" pos="1198" userDrawn="1">
          <p15:clr>
            <a:srgbClr val="A4A3A4"/>
          </p15:clr>
        </p15:guide>
        <p15:guide id="13" orient="horz" pos="954">
          <p15:clr>
            <a:srgbClr val="A4A3A4"/>
          </p15:clr>
        </p15:guide>
        <p15:guide id="14" orient="horz" pos="2385">
          <p15:clr>
            <a:srgbClr val="A4A3A4"/>
          </p15:clr>
        </p15:guide>
        <p15:guide id="15" orient="horz" pos="3813">
          <p15:clr>
            <a:srgbClr val="A4A3A4"/>
          </p15:clr>
        </p15:guide>
        <p15:guide id="16" orient="horz" pos="720">
          <p15:clr>
            <a:srgbClr val="A4A3A4"/>
          </p15:clr>
        </p15:guide>
        <p15:guide id="17" pos="5558">
          <p15:clr>
            <a:srgbClr val="A4A3A4"/>
          </p15:clr>
        </p15:guide>
        <p15:guide id="18" pos="5351">
          <p15:clr>
            <a:srgbClr val="A4A3A4"/>
          </p15:clr>
        </p15:guide>
        <p15:guide id="19" pos="408">
          <p15:clr>
            <a:srgbClr val="A4A3A4"/>
          </p15:clr>
        </p15:guide>
        <p15:guide id="20" pos="202">
          <p15:clr>
            <a:srgbClr val="A4A3A4"/>
          </p15:clr>
        </p15:guide>
        <p15:guide id="21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FFFF"/>
    <a:srgbClr val="33CCFF"/>
    <a:srgbClr val="C0C0C0"/>
    <a:srgbClr val="E9EAEB"/>
    <a:srgbClr val="E9E9E9"/>
    <a:srgbClr val="EBEBEB"/>
    <a:srgbClr val="FF3399"/>
    <a:srgbClr val="BFBFBF"/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08" autoAdjust="0"/>
    <p:restoredTop sz="82165" autoAdjust="0"/>
  </p:normalViewPr>
  <p:slideViewPr>
    <p:cSldViewPr snapToGrid="0" showGuides="1">
      <p:cViewPr>
        <p:scale>
          <a:sx n="111" d="100"/>
          <a:sy n="111" d="100"/>
        </p:scale>
        <p:origin x="-1518" y="-72"/>
      </p:cViewPr>
      <p:guideLst>
        <p:guide orient="horz" pos="2931"/>
        <p:guide orient="horz" pos="1038"/>
        <p:guide orient="horz" pos="3158"/>
        <p:guide orient="horz" pos="2205"/>
        <p:guide orient="horz" pos="2183"/>
        <p:guide orient="horz" pos="2455"/>
        <p:guide orient="horz" pos="1198"/>
        <p:guide orient="horz" pos="954"/>
        <p:guide orient="horz" pos="2385"/>
        <p:guide orient="horz" pos="3813"/>
        <p:guide orient="horz" pos="720"/>
        <p:guide pos="5579"/>
        <p:guide pos="5375"/>
        <p:guide pos="567"/>
        <p:guide pos="453"/>
        <p:guide pos="5310"/>
        <p:guide pos="5558"/>
        <p:guide pos="5351"/>
        <p:guide pos="408"/>
        <p:guide pos="20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3642" y="-7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392B70-EDCC-409C-B738-85868C06A755}" type="datetimeFigureOut">
              <a:rPr lang="de-DE"/>
              <a:pPr>
                <a:defRPr/>
              </a:pPr>
              <a:t>05.05.2017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244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504" y="9721244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8B78CA-2997-49F9-9152-2871D3ED0A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82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E00BA3-F2FA-41CB-8077-8703082DDFBB}" type="datetimeFigureOut">
              <a:rPr lang="en-US"/>
              <a:pPr>
                <a:defRPr/>
              </a:pPr>
              <a:t>5/5/2017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63" y="4861442"/>
            <a:ext cx="5678777" cy="4605575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244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504" y="9721244"/>
            <a:ext cx="307614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126C7B-7852-4266-9151-25C765213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61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38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4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0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21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26C7B-7852-4266-9151-25C765213F1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0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2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15" name="Rechteck 14"/>
          <p:cNvSpPr/>
          <p:nvPr userDrawn="1"/>
        </p:nvSpPr>
        <p:spPr>
          <a:xfrm>
            <a:off x="1116000" y="1116000"/>
            <a:ext cx="6930000" cy="286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6" name="Bildplatzhalter 15"/>
          <p:cNvSpPr>
            <a:spLocks noGrp="1"/>
          </p:cNvSpPr>
          <p:nvPr>
            <p:ph type="pic" sz="quarter" idx="11"/>
          </p:nvPr>
        </p:nvSpPr>
        <p:spPr>
          <a:xfrm>
            <a:off x="954000" y="3906000"/>
            <a:ext cx="7236000" cy="2952000"/>
          </a:xfrm>
          <a:solidFill>
            <a:schemeClr val="accent4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7" name="Rechteck 16"/>
          <p:cNvSpPr/>
          <p:nvPr userDrawn="1"/>
        </p:nvSpPr>
        <p:spPr>
          <a:xfrm>
            <a:off x="954000" y="1242000"/>
            <a:ext cx="7236000" cy="2520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206000" y="3420000"/>
            <a:ext cx="4896000" cy="216000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Author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6000" y="2520000"/>
            <a:ext cx="6768000" cy="792000"/>
          </a:xfrm>
        </p:spPr>
        <p:txBody>
          <a:bodyPr anchor="t">
            <a:no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1206000" y="2232000"/>
            <a:ext cx="6768000" cy="230832"/>
          </a:xfrm>
        </p:spPr>
        <p:txBody>
          <a:bodyPr wrap="none">
            <a:no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sz="1500">
                <a:solidFill>
                  <a:schemeClr val="accent5"/>
                </a:solidFill>
              </a:defRPr>
            </a:lvl2pPr>
            <a:lvl3pPr>
              <a:defRPr sz="1500">
                <a:solidFill>
                  <a:schemeClr val="accent5"/>
                </a:solidFill>
              </a:defRPr>
            </a:lvl3pPr>
            <a:lvl4pPr>
              <a:defRPr sz="1500">
                <a:solidFill>
                  <a:schemeClr val="accent5"/>
                </a:solidFill>
              </a:defRPr>
            </a:lvl4pPr>
            <a:lvl5pPr>
              <a:defRPr sz="15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3" name="Datumsplatzhalter 3"/>
          <p:cNvSpPr>
            <a:spLocks noGrp="1"/>
          </p:cNvSpPr>
          <p:nvPr>
            <p:ph type="dt" sz="half" idx="12"/>
          </p:nvPr>
        </p:nvSpPr>
        <p:spPr>
          <a:xfrm>
            <a:off x="6174000" y="3420000"/>
            <a:ext cx="1800000" cy="21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7200" numCol="1" anchor="b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de-DE" sz="1000" b="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A41A57-11EA-40D8-82B6-F9AA20BF90A2}" type="datetime2">
              <a:rPr lang="en-US" smtClean="0"/>
              <a:pPr/>
              <a:t>Friday, May 5, 2017</a:t>
            </a:fld>
            <a:endParaRPr lang="en-US" dirty="0" err="1"/>
          </a:p>
        </p:txBody>
      </p:sp>
      <p:cxnSp>
        <p:nvCxnSpPr>
          <p:cNvPr id="20" name="Gerade Verbindung 19"/>
          <p:cNvCxnSpPr/>
          <p:nvPr userDrawn="1"/>
        </p:nvCxnSpPr>
        <p:spPr>
          <a:xfrm>
            <a:off x="1126800" y="3366000"/>
            <a:ext cx="6925734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591" y="1466869"/>
            <a:ext cx="1846800" cy="45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06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(3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12"/>
          <p:cNvSpPr/>
          <p:nvPr userDrawn="1"/>
        </p:nvSpPr>
        <p:spPr>
          <a:xfrm>
            <a:off x="5940000" y="1620000"/>
            <a:ext cx="26640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34" name="Rechteck 12"/>
          <p:cNvSpPr/>
          <p:nvPr userDrawn="1"/>
        </p:nvSpPr>
        <p:spPr>
          <a:xfrm>
            <a:off x="540000" y="1620000"/>
            <a:ext cx="26640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9" name="Rechteck 12"/>
          <p:cNvSpPr/>
          <p:nvPr userDrawn="1"/>
        </p:nvSpPr>
        <p:spPr>
          <a:xfrm>
            <a:off x="3258000" y="1620000"/>
            <a:ext cx="26280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8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 userDrawn="1">
            <p:ph idx="1"/>
          </p:nvPr>
        </p:nvSpPr>
        <p:spPr>
          <a:xfrm>
            <a:off x="648000" y="4500000"/>
            <a:ext cx="2466000" cy="154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4"/>
          </p:nvPr>
        </p:nvSpPr>
        <p:spPr>
          <a:xfrm>
            <a:off x="3340800" y="4500000"/>
            <a:ext cx="2466000" cy="154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30" name="Textplatzhalter 27"/>
          <p:cNvSpPr>
            <a:spLocks noGrp="1"/>
          </p:cNvSpPr>
          <p:nvPr>
            <p:ph type="body" sz="quarter" idx="19"/>
          </p:nvPr>
        </p:nvSpPr>
        <p:spPr>
          <a:xfrm>
            <a:off x="3340800" y="1134000"/>
            <a:ext cx="2466000" cy="230400"/>
          </a:xfrm>
        </p:spPr>
        <p:txBody>
          <a:bodyPr anchor="b" anchorCtr="0">
            <a:noAutofit/>
          </a:bodyPr>
          <a:lstStyle>
            <a:lvl1pPr algn="l"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cxnSp>
        <p:nvCxnSpPr>
          <p:cNvPr id="31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27"/>
          <p:cNvSpPr>
            <a:spLocks noGrp="1"/>
          </p:cNvSpPr>
          <p:nvPr>
            <p:ph type="body" sz="quarter" idx="21"/>
          </p:nvPr>
        </p:nvSpPr>
        <p:spPr>
          <a:xfrm>
            <a:off x="6030000" y="1134000"/>
            <a:ext cx="2466000" cy="230400"/>
          </a:xfrm>
        </p:spPr>
        <p:txBody>
          <a:bodyPr anchor="b" anchorCtr="0">
            <a:noAutofit/>
          </a:bodyPr>
          <a:lstStyle>
            <a:lvl1pPr algn="l"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3" name="Inhaltsplatzhalter 2"/>
          <p:cNvSpPr>
            <a:spLocks noGrp="1"/>
          </p:cNvSpPr>
          <p:nvPr>
            <p:ph idx="23"/>
          </p:nvPr>
        </p:nvSpPr>
        <p:spPr>
          <a:xfrm>
            <a:off x="6030000" y="4500000"/>
            <a:ext cx="2466000" cy="154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95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95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95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5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28" name="Inhaltsplatzhalter 2"/>
          <p:cNvSpPr>
            <a:spLocks noGrp="1"/>
          </p:cNvSpPr>
          <p:nvPr>
            <p:ph idx="24"/>
          </p:nvPr>
        </p:nvSpPr>
        <p:spPr>
          <a:xfrm>
            <a:off x="648000" y="1511999"/>
            <a:ext cx="2466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36" name="Inhaltsplatzhalter 2"/>
          <p:cNvSpPr>
            <a:spLocks noGrp="1"/>
          </p:cNvSpPr>
          <p:nvPr>
            <p:ph idx="25"/>
          </p:nvPr>
        </p:nvSpPr>
        <p:spPr>
          <a:xfrm>
            <a:off x="3340800" y="1511999"/>
            <a:ext cx="2466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37" name="Inhaltsplatzhalter 2"/>
          <p:cNvSpPr>
            <a:spLocks noGrp="1"/>
          </p:cNvSpPr>
          <p:nvPr>
            <p:ph idx="26"/>
          </p:nvPr>
        </p:nvSpPr>
        <p:spPr>
          <a:xfrm>
            <a:off x="6030000" y="1511999"/>
            <a:ext cx="2466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45" name="Titel 1"/>
          <p:cNvSpPr>
            <a:spLocks noGrp="1"/>
          </p:cNvSpPr>
          <p:nvPr>
            <p:ph type="title"/>
          </p:nvPr>
        </p:nvSpPr>
        <p:spPr>
          <a:xfrm>
            <a:off x="648000" y="1134000"/>
            <a:ext cx="24660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pic>
        <p:nvPicPr>
          <p:cNvPr id="32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12"/>
          <p:cNvSpPr/>
          <p:nvPr userDrawn="1"/>
        </p:nvSpPr>
        <p:spPr>
          <a:xfrm>
            <a:off x="540000" y="4896000"/>
            <a:ext cx="8064000" cy="104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8" name="Rechteck 12"/>
          <p:cNvSpPr/>
          <p:nvPr userDrawn="1"/>
        </p:nvSpPr>
        <p:spPr>
          <a:xfrm>
            <a:off x="540000" y="1620000"/>
            <a:ext cx="8064000" cy="24832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12"/>
          <p:cNvCxnSpPr/>
          <p:nvPr userDrawn="1"/>
        </p:nvCxnSpPr>
        <p:spPr>
          <a:xfrm>
            <a:off x="2088000" y="4680000"/>
            <a:ext cx="640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 userDrawn="1">
            <p:ph idx="1" hasCustomPrompt="1"/>
          </p:nvPr>
        </p:nvSpPr>
        <p:spPr>
          <a:xfrm>
            <a:off x="2088000" y="4788000"/>
            <a:ext cx="6408000" cy="1260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5"/>
          </p:nvPr>
        </p:nvSpPr>
        <p:spPr>
          <a:xfrm>
            <a:off x="648000" y="1511998"/>
            <a:ext cx="1260000" cy="4536000"/>
          </a:xfrm>
          <a:solidFill>
            <a:schemeClr val="accent4"/>
          </a:solidFill>
        </p:spPr>
        <p:txBody>
          <a:bodyPr lIns="90000" tIns="72000" rIns="36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29" name="Textplatzhalter 27"/>
          <p:cNvSpPr>
            <a:spLocks noGrp="1"/>
          </p:cNvSpPr>
          <p:nvPr>
            <p:ph type="body" sz="quarter" idx="18"/>
          </p:nvPr>
        </p:nvSpPr>
        <p:spPr>
          <a:xfrm>
            <a:off x="2088000" y="4410000"/>
            <a:ext cx="6408000" cy="230400"/>
          </a:xfrm>
        </p:spPr>
        <p:txBody>
          <a:bodyPr anchor="b" anchorCtr="0">
            <a:noAutofit/>
          </a:bodyPr>
          <a:lstStyle>
            <a:lvl1pPr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cxnSp>
        <p:nvCxnSpPr>
          <p:cNvPr id="22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>
            <a:spLocks noGrp="1"/>
          </p:cNvSpPr>
          <p:nvPr>
            <p:ph idx="20"/>
          </p:nvPr>
        </p:nvSpPr>
        <p:spPr>
          <a:xfrm>
            <a:off x="2088000" y="1512000"/>
            <a:ext cx="6408000" cy="2700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35" name="Titel 1"/>
          <p:cNvSpPr>
            <a:spLocks noGrp="1"/>
          </p:cNvSpPr>
          <p:nvPr>
            <p:ph type="title"/>
          </p:nvPr>
        </p:nvSpPr>
        <p:spPr>
          <a:xfrm>
            <a:off x="648000" y="1134000"/>
            <a:ext cx="78588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pic>
        <p:nvPicPr>
          <p:cNvPr id="23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tal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12"/>
          <p:cNvSpPr/>
          <p:nvPr userDrawn="1"/>
        </p:nvSpPr>
        <p:spPr>
          <a:xfrm>
            <a:off x="540000" y="1620000"/>
            <a:ext cx="80640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6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4"/>
          </p:nvPr>
        </p:nvSpPr>
        <p:spPr>
          <a:xfrm>
            <a:off x="3888000" y="4644000"/>
            <a:ext cx="4608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cxnSp>
        <p:nvCxnSpPr>
          <p:cNvPr id="22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2"/>
          <p:cNvSpPr>
            <a:spLocks noGrp="1"/>
          </p:cNvSpPr>
          <p:nvPr>
            <p:ph idx="21"/>
          </p:nvPr>
        </p:nvSpPr>
        <p:spPr>
          <a:xfrm>
            <a:off x="648000" y="1512000"/>
            <a:ext cx="3060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32" name="Inhaltsplatzhalter 2"/>
          <p:cNvSpPr>
            <a:spLocks noGrp="1"/>
          </p:cNvSpPr>
          <p:nvPr>
            <p:ph idx="22"/>
          </p:nvPr>
        </p:nvSpPr>
        <p:spPr>
          <a:xfrm>
            <a:off x="3888000" y="3078000"/>
            <a:ext cx="4608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cxnSp>
        <p:nvCxnSpPr>
          <p:cNvPr id="30" name="Gerade Verbindung 12"/>
          <p:cNvCxnSpPr/>
          <p:nvPr userDrawn="1"/>
        </p:nvCxnSpPr>
        <p:spPr>
          <a:xfrm>
            <a:off x="936000" y="4563000"/>
            <a:ext cx="756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12"/>
          <p:cNvCxnSpPr/>
          <p:nvPr userDrawn="1"/>
        </p:nvCxnSpPr>
        <p:spPr>
          <a:xfrm>
            <a:off x="936000" y="2997000"/>
            <a:ext cx="7560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nhaltsplatzhalter 2"/>
          <p:cNvSpPr>
            <a:spLocks noGrp="1"/>
          </p:cNvSpPr>
          <p:nvPr>
            <p:ph idx="25"/>
          </p:nvPr>
        </p:nvSpPr>
        <p:spPr>
          <a:xfrm>
            <a:off x="3888000" y="1512000"/>
            <a:ext cx="4608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37" name="Inhaltsplatzhalter 2"/>
          <p:cNvSpPr>
            <a:spLocks noGrp="1"/>
          </p:cNvSpPr>
          <p:nvPr>
            <p:ph idx="26"/>
          </p:nvPr>
        </p:nvSpPr>
        <p:spPr>
          <a:xfrm>
            <a:off x="648000" y="3078000"/>
            <a:ext cx="3060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38" name="Inhaltsplatzhalter 2"/>
          <p:cNvSpPr>
            <a:spLocks noGrp="1"/>
          </p:cNvSpPr>
          <p:nvPr>
            <p:ph idx="27"/>
          </p:nvPr>
        </p:nvSpPr>
        <p:spPr>
          <a:xfrm>
            <a:off x="648000" y="4644000"/>
            <a:ext cx="3060000" cy="1404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43" name="Titel 1"/>
          <p:cNvSpPr>
            <a:spLocks noGrp="1"/>
          </p:cNvSpPr>
          <p:nvPr>
            <p:ph type="title"/>
          </p:nvPr>
        </p:nvSpPr>
        <p:spPr>
          <a:xfrm>
            <a:off x="648000" y="1134000"/>
            <a:ext cx="78588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pic>
        <p:nvPicPr>
          <p:cNvPr id="23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ion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12"/>
          <p:cNvSpPr/>
          <p:nvPr userDrawn="1"/>
        </p:nvSpPr>
        <p:spPr>
          <a:xfrm>
            <a:off x="540000" y="1620000"/>
            <a:ext cx="80640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 userDrawn="1">
            <p:ph idx="1"/>
          </p:nvPr>
        </p:nvSpPr>
        <p:spPr>
          <a:xfrm>
            <a:off x="648000" y="1512000"/>
            <a:ext cx="3240000" cy="4536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4"/>
          </p:nvPr>
        </p:nvSpPr>
        <p:spPr>
          <a:xfrm>
            <a:off x="4104000" y="3240000"/>
            <a:ext cx="4392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8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4104000" y="1511999"/>
            <a:ext cx="4392000" cy="1548000"/>
          </a:xfrm>
          <a:solidFill>
            <a:schemeClr val="accent4"/>
          </a:solidFill>
        </p:spPr>
        <p:txBody>
          <a:bodyPr lIns="90000" tIns="72000" rIns="36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30" name="Textplatzhalter 27"/>
          <p:cNvSpPr>
            <a:spLocks noGrp="1"/>
          </p:cNvSpPr>
          <p:nvPr>
            <p:ph type="body" sz="quarter" idx="19"/>
          </p:nvPr>
        </p:nvSpPr>
        <p:spPr>
          <a:xfrm>
            <a:off x="4104000" y="1134000"/>
            <a:ext cx="4392000" cy="230400"/>
          </a:xfrm>
        </p:spPr>
        <p:txBody>
          <a:bodyPr anchor="b" anchorCtr="0">
            <a:noAutofit/>
          </a:bodyPr>
          <a:lstStyle>
            <a:lvl1pPr algn="l"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cxnSp>
        <p:nvCxnSpPr>
          <p:cNvPr id="31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el 1"/>
          <p:cNvSpPr>
            <a:spLocks noGrp="1"/>
          </p:cNvSpPr>
          <p:nvPr>
            <p:ph type="title"/>
          </p:nvPr>
        </p:nvSpPr>
        <p:spPr>
          <a:xfrm>
            <a:off x="648000" y="1134000"/>
            <a:ext cx="31680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pic>
        <p:nvPicPr>
          <p:cNvPr id="23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6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15" name="Rechteck 14"/>
          <p:cNvSpPr/>
          <p:nvPr userDrawn="1"/>
        </p:nvSpPr>
        <p:spPr>
          <a:xfrm>
            <a:off x="1116000" y="1116000"/>
            <a:ext cx="6930000" cy="279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7" name="Rechteck 16"/>
          <p:cNvSpPr/>
          <p:nvPr userDrawn="1"/>
        </p:nvSpPr>
        <p:spPr>
          <a:xfrm>
            <a:off x="954000" y="1242000"/>
            <a:ext cx="7236000" cy="2520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6000" y="2196000"/>
            <a:ext cx="6768000" cy="1296000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206000" y="4356000"/>
            <a:ext cx="5256000" cy="1944000"/>
          </a:xfrm>
        </p:spPr>
        <p:txBody>
          <a:bodyPr anchor="b" anchorCtr="0"/>
          <a:lstStyle>
            <a:lvl1pPr algn="l">
              <a:defRPr baseline="0"/>
            </a:lvl1pPr>
            <a:lvl2pPr>
              <a:buNone/>
              <a:defRPr/>
            </a:lvl2pPr>
          </a:lstStyle>
          <a:p>
            <a:pPr lvl="0"/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endParaRPr lang="de-DE" dirty="0" smtClean="0"/>
          </a:p>
        </p:txBody>
      </p:sp>
      <p:sp>
        <p:nvSpPr>
          <p:cNvPr id="14" name="Bildplatzhalter 16"/>
          <p:cNvSpPr>
            <a:spLocks noGrp="1" noChangeAspect="1"/>
          </p:cNvSpPr>
          <p:nvPr>
            <p:ph type="pic" sz="quarter" idx="16"/>
          </p:nvPr>
        </p:nvSpPr>
        <p:spPr>
          <a:xfrm>
            <a:off x="6678000" y="4320000"/>
            <a:ext cx="1512000" cy="1944000"/>
          </a:xfrm>
          <a:solidFill>
            <a:schemeClr val="accent4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pic>
        <p:nvPicPr>
          <p:cNvPr id="9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591" y="1466869"/>
            <a:ext cx="1846800" cy="45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06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15" name="Rechteck 14"/>
          <p:cNvSpPr/>
          <p:nvPr userDrawn="1"/>
        </p:nvSpPr>
        <p:spPr>
          <a:xfrm>
            <a:off x="1116000" y="1116000"/>
            <a:ext cx="6930000" cy="279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7" name="Rechteck 16"/>
          <p:cNvSpPr/>
          <p:nvPr userDrawn="1"/>
        </p:nvSpPr>
        <p:spPr>
          <a:xfrm>
            <a:off x="954000" y="1242000"/>
            <a:ext cx="7236000" cy="2520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206000" y="3420000"/>
            <a:ext cx="4896000" cy="216000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Author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6000" y="2520000"/>
            <a:ext cx="6768000" cy="792000"/>
          </a:xfrm>
        </p:spPr>
        <p:txBody>
          <a:bodyPr anchor="t">
            <a:no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/>
          </p:nvPr>
        </p:nvSpPr>
        <p:spPr>
          <a:xfrm>
            <a:off x="1206000" y="2232000"/>
            <a:ext cx="6768000" cy="230832"/>
          </a:xfrm>
        </p:spPr>
        <p:txBody>
          <a:bodyPr wrap="none">
            <a:no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sz="1500">
                <a:solidFill>
                  <a:schemeClr val="accent5"/>
                </a:solidFill>
              </a:defRPr>
            </a:lvl2pPr>
            <a:lvl3pPr>
              <a:defRPr sz="1500">
                <a:solidFill>
                  <a:schemeClr val="accent5"/>
                </a:solidFill>
              </a:defRPr>
            </a:lvl3pPr>
            <a:lvl4pPr>
              <a:defRPr sz="1500">
                <a:solidFill>
                  <a:schemeClr val="accent5"/>
                </a:solidFill>
              </a:defRPr>
            </a:lvl4pPr>
            <a:lvl5pPr>
              <a:defRPr sz="1500">
                <a:solidFill>
                  <a:schemeClr val="accent5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3" name="Datumsplatzhalter 3"/>
          <p:cNvSpPr>
            <a:spLocks noGrp="1"/>
          </p:cNvSpPr>
          <p:nvPr>
            <p:ph type="dt" sz="half" idx="12"/>
          </p:nvPr>
        </p:nvSpPr>
        <p:spPr>
          <a:xfrm>
            <a:off x="6174000" y="3420000"/>
            <a:ext cx="1800000" cy="216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7200" numCol="1" anchor="b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de-DE" sz="1000" b="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A41A57-11EA-40D8-82B6-F9AA20BF90A2}" type="datetime2">
              <a:rPr lang="en-US" smtClean="0"/>
              <a:pPr/>
              <a:t>Friday, May 5, 2017</a:t>
            </a:fld>
            <a:endParaRPr lang="en-US" dirty="0" err="1"/>
          </a:p>
        </p:txBody>
      </p:sp>
      <p:cxnSp>
        <p:nvCxnSpPr>
          <p:cNvPr id="20" name="Gerade Verbindung 19"/>
          <p:cNvCxnSpPr/>
          <p:nvPr userDrawn="1"/>
        </p:nvCxnSpPr>
        <p:spPr>
          <a:xfrm>
            <a:off x="1126800" y="3366000"/>
            <a:ext cx="6925734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591" y="1466869"/>
            <a:ext cx="1846800" cy="45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06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1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8" name="Rechteck 12"/>
          <p:cNvSpPr/>
          <p:nvPr userDrawn="1"/>
        </p:nvSpPr>
        <p:spPr>
          <a:xfrm>
            <a:off x="1116000" y="1116000"/>
            <a:ext cx="6930000" cy="459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13"/>
          <p:cNvSpPr/>
          <p:nvPr userDrawn="1"/>
        </p:nvSpPr>
        <p:spPr>
          <a:xfrm>
            <a:off x="954000" y="1242000"/>
            <a:ext cx="7236000" cy="882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512000"/>
            <a:ext cx="6768000" cy="369332"/>
          </a:xfrm>
        </p:spPr>
        <p:txBody>
          <a:bodyPr anchor="t">
            <a:noAutofit/>
          </a:bodyPr>
          <a:lstStyle>
            <a:lvl1pPr algn="l">
              <a:defRPr sz="2400" b="1" cap="none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2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954000" y="2304000"/>
            <a:ext cx="7236000" cy="3240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252000" tIns="180000" rIns="36000">
            <a:noAutofit/>
          </a:bodyPr>
          <a:lstStyle>
            <a:lvl1pPr marL="536575" indent="-536575">
              <a:lnSpc>
                <a:spcPct val="120000"/>
              </a:lnSpc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803275" indent="-173038">
              <a:defRPr sz="1800">
                <a:solidFill>
                  <a:schemeClr val="tx1"/>
                </a:solidFill>
              </a:defRPr>
            </a:lvl2pPr>
            <a:lvl3pPr marL="1079500" indent="-180975"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954000" y="6228000"/>
            <a:ext cx="723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3" name="Rechteck 12"/>
          <p:cNvSpPr/>
          <p:nvPr userDrawn="1"/>
        </p:nvSpPr>
        <p:spPr>
          <a:xfrm>
            <a:off x="1018800" y="6285600"/>
            <a:ext cx="710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28400" y="6336000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01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93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1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8" name="Rechteck 12"/>
          <p:cNvSpPr/>
          <p:nvPr userDrawn="1"/>
        </p:nvSpPr>
        <p:spPr>
          <a:xfrm>
            <a:off x="1116000" y="1116000"/>
            <a:ext cx="6930000" cy="4586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6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13"/>
          <p:cNvSpPr/>
          <p:nvPr userDrawn="1"/>
        </p:nvSpPr>
        <p:spPr>
          <a:xfrm>
            <a:off x="954000" y="1242000"/>
            <a:ext cx="7236000" cy="882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512000"/>
            <a:ext cx="6768000" cy="369332"/>
          </a:xfrm>
        </p:spPr>
        <p:txBody>
          <a:bodyPr anchor="t">
            <a:noAutofit/>
          </a:bodyPr>
          <a:lstStyle>
            <a:lvl1pPr algn="l">
              <a:defRPr sz="2400" b="1" cap="none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954000" y="2304000"/>
            <a:ext cx="7236000" cy="3240000"/>
          </a:xfrm>
          <a:solidFill>
            <a:schemeClr val="accent4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 rtlCol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954000" y="6228000"/>
            <a:ext cx="723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hteck 11"/>
          <p:cNvSpPr/>
          <p:nvPr userDrawn="1"/>
        </p:nvSpPr>
        <p:spPr>
          <a:xfrm>
            <a:off x="1018800" y="6285600"/>
            <a:ext cx="710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28400" y="6336000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01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931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1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8" name="Rechteck 12"/>
          <p:cNvSpPr/>
          <p:nvPr userDrawn="1"/>
        </p:nvSpPr>
        <p:spPr>
          <a:xfrm>
            <a:off x="1116000" y="1116000"/>
            <a:ext cx="6930000" cy="115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13"/>
          <p:cNvSpPr/>
          <p:nvPr userDrawn="1"/>
        </p:nvSpPr>
        <p:spPr>
          <a:xfrm>
            <a:off x="954000" y="1242000"/>
            <a:ext cx="7236000" cy="8820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512000"/>
            <a:ext cx="6768000" cy="369332"/>
          </a:xfrm>
        </p:spPr>
        <p:txBody>
          <a:bodyPr anchor="t">
            <a:noAutofit/>
          </a:bodyPr>
          <a:lstStyle>
            <a:lvl1pPr algn="l">
              <a:defRPr sz="2400" b="1" cap="none"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954000" y="6228000"/>
            <a:ext cx="723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hteck 11"/>
          <p:cNvSpPr/>
          <p:nvPr userDrawn="1"/>
        </p:nvSpPr>
        <p:spPr>
          <a:xfrm>
            <a:off x="1018800" y="6285600"/>
            <a:ext cx="710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28400" y="6336000"/>
            <a:ext cx="540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01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931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8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</p:nvPr>
        </p:nvSpPr>
        <p:spPr>
          <a:xfrm>
            <a:off x="648000" y="1134000"/>
            <a:ext cx="78480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 userDrawn="1">
            <p:ph idx="1"/>
          </p:nvPr>
        </p:nvSpPr>
        <p:spPr>
          <a:xfrm>
            <a:off x="648000" y="1511999"/>
            <a:ext cx="7848000" cy="4536000"/>
          </a:xfrm>
        </p:spPr>
        <p:txBody>
          <a:bodyPr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6000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</p:nvPr>
        </p:nvSpPr>
        <p:spPr>
          <a:xfrm>
            <a:off x="648000" y="1134000"/>
            <a:ext cx="78480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 userDrawn="1">
            <p:ph idx="1"/>
          </p:nvPr>
        </p:nvSpPr>
        <p:spPr>
          <a:xfrm>
            <a:off x="4680000" y="1511999"/>
            <a:ext cx="3816000" cy="4536000"/>
          </a:xfrm>
        </p:spPr>
        <p:txBody>
          <a:bodyPr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4"/>
          </p:nvPr>
        </p:nvSpPr>
        <p:spPr>
          <a:xfrm>
            <a:off x="648000" y="1511999"/>
            <a:ext cx="3816000" cy="4536000"/>
          </a:xfrm>
        </p:spPr>
        <p:txBody>
          <a:bodyPr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pic>
        <p:nvPicPr>
          <p:cNvPr id="16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2"/>
          <p:cNvSpPr/>
          <p:nvPr userDrawn="1"/>
        </p:nvSpPr>
        <p:spPr>
          <a:xfrm>
            <a:off x="540000" y="1242000"/>
            <a:ext cx="8064000" cy="42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648000" y="1134000"/>
            <a:ext cx="7848000" cy="4428000"/>
          </a:xfrm>
          <a:solidFill>
            <a:schemeClr val="accent4"/>
          </a:solidFill>
        </p:spPr>
        <p:txBody>
          <a:bodyPr lIns="90000" tIns="72000" rIns="3600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3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6000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646713" y="5652000"/>
            <a:ext cx="7848000" cy="468000"/>
          </a:xfrm>
        </p:spPr>
        <p:txBody>
          <a:bodyPr/>
          <a:lstStyle>
            <a:lvl1pPr>
              <a:defRPr baseline="0"/>
            </a:lvl1pPr>
            <a:lvl2pPr>
              <a:buNone/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4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12"/>
          <p:cNvSpPr/>
          <p:nvPr userDrawn="1"/>
        </p:nvSpPr>
        <p:spPr>
          <a:xfrm>
            <a:off x="540000" y="1620000"/>
            <a:ext cx="40032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35" name="Rechteck 12"/>
          <p:cNvSpPr/>
          <p:nvPr userDrawn="1"/>
        </p:nvSpPr>
        <p:spPr>
          <a:xfrm>
            <a:off x="4600800" y="1620000"/>
            <a:ext cx="4003200" cy="432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noProof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7"/>
          </p:nvPr>
        </p:nvSpPr>
        <p:spPr>
          <a:xfrm>
            <a:off x="4680000" y="2862000"/>
            <a:ext cx="3816000" cy="230400"/>
          </a:xfrm>
        </p:spPr>
        <p:txBody>
          <a:bodyPr anchor="b" anchorCtr="0">
            <a:noAutofit/>
          </a:bodyPr>
          <a:lstStyle>
            <a:lvl1pPr algn="l"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4" name="Rechteck 23"/>
          <p:cNvSpPr/>
          <p:nvPr userDrawn="1"/>
        </p:nvSpPr>
        <p:spPr>
          <a:xfrm>
            <a:off x="324000" y="270000"/>
            <a:ext cx="8496000" cy="4176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Rechteck 24"/>
          <p:cNvSpPr/>
          <p:nvPr userDrawn="1"/>
        </p:nvSpPr>
        <p:spPr>
          <a:xfrm>
            <a:off x="388800" y="327600"/>
            <a:ext cx="8366400" cy="30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12"/>
          <p:cNvCxnSpPr/>
          <p:nvPr userDrawn="1"/>
        </p:nvCxnSpPr>
        <p:spPr>
          <a:xfrm>
            <a:off x="648000" y="3132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 userDrawn="1">
            <p:ph idx="1"/>
          </p:nvPr>
        </p:nvSpPr>
        <p:spPr>
          <a:xfrm>
            <a:off x="648000" y="3240000"/>
            <a:ext cx="3816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9" name="Textplatzhalter 8"/>
          <p:cNvSpPr>
            <a:spLocks noGrp="1"/>
          </p:cNvSpPr>
          <p:nvPr userDrawn="1">
            <p:ph type="body" sz="quarter" idx="13"/>
          </p:nvPr>
        </p:nvSpPr>
        <p:spPr>
          <a:xfrm>
            <a:off x="648000" y="374400"/>
            <a:ext cx="7848000" cy="215444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324000" y="6228000"/>
            <a:ext cx="8496000" cy="417600"/>
          </a:xfrm>
          <a:prstGeom prst="rect">
            <a:avLst/>
          </a:prstGeom>
          <a:solidFill>
            <a:schemeClr val="bg2"/>
          </a:solidFill>
          <a:ln w="6350">
            <a:solidFill>
              <a:srgbClr val="C0C0C0"/>
            </a:solidFill>
          </a:ln>
          <a:effectLst>
            <a:outerShdw blurRad="88900" sx="100200" sy="1002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Rechteck 19"/>
          <p:cNvSpPr/>
          <p:nvPr userDrawn="1"/>
        </p:nvSpPr>
        <p:spPr>
          <a:xfrm>
            <a:off x="388800" y="6285600"/>
            <a:ext cx="8366400" cy="30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27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4"/>
          </p:nvPr>
        </p:nvSpPr>
        <p:spPr>
          <a:xfrm>
            <a:off x="4680000" y="3240000"/>
            <a:ext cx="3816000" cy="2808000"/>
          </a:xfr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72000" rIns="36000">
            <a:noAutofit/>
          </a:bodyPr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500">
                <a:solidFill>
                  <a:schemeClr val="tx1"/>
                </a:solidFill>
              </a:defRPr>
            </a:lvl4pPr>
            <a:lvl5pPr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5"/>
          </p:nvPr>
        </p:nvSpPr>
        <p:spPr>
          <a:xfrm>
            <a:off x="648000" y="1511999"/>
            <a:ext cx="3816000" cy="1152000"/>
          </a:xfrm>
          <a:solidFill>
            <a:schemeClr val="accent4"/>
          </a:solidFill>
        </p:spPr>
        <p:txBody>
          <a:bodyPr lIns="90000" tIns="72000" rIns="36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8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4680000" y="1511999"/>
            <a:ext cx="3816000" cy="1152000"/>
          </a:xfrm>
          <a:solidFill>
            <a:schemeClr val="accent4"/>
          </a:solidFill>
        </p:spPr>
        <p:txBody>
          <a:bodyPr lIns="90000" tIns="72000" rIns="360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9" name="Textplatzhalter 27"/>
          <p:cNvSpPr>
            <a:spLocks noGrp="1"/>
          </p:cNvSpPr>
          <p:nvPr>
            <p:ph type="body" sz="quarter" idx="18"/>
          </p:nvPr>
        </p:nvSpPr>
        <p:spPr>
          <a:xfrm>
            <a:off x="648000" y="2862000"/>
            <a:ext cx="3816000" cy="230400"/>
          </a:xfrm>
        </p:spPr>
        <p:txBody>
          <a:bodyPr anchor="b" anchorCtr="0">
            <a:noAutofit/>
          </a:bodyPr>
          <a:lstStyle>
            <a:lvl1pPr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0" name="Textplatzhalter 27"/>
          <p:cNvSpPr>
            <a:spLocks noGrp="1"/>
          </p:cNvSpPr>
          <p:nvPr>
            <p:ph type="body" sz="quarter" idx="19"/>
          </p:nvPr>
        </p:nvSpPr>
        <p:spPr>
          <a:xfrm>
            <a:off x="4680000" y="1134000"/>
            <a:ext cx="3816000" cy="230400"/>
          </a:xfrm>
        </p:spPr>
        <p:txBody>
          <a:bodyPr anchor="b" anchorCtr="0">
            <a:noAutofit/>
          </a:bodyPr>
          <a:lstStyle>
            <a:lvl1pPr algn="l">
              <a:defRPr sz="1500" b="1">
                <a:solidFill>
                  <a:srgbClr val="D8000A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cxnSp>
        <p:nvCxnSpPr>
          <p:cNvPr id="31" name="Gerade Verbindung 12"/>
          <p:cNvCxnSpPr/>
          <p:nvPr userDrawn="1"/>
        </p:nvCxnSpPr>
        <p:spPr>
          <a:xfrm>
            <a:off x="648000" y="1404000"/>
            <a:ext cx="7848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648000" y="1134000"/>
            <a:ext cx="3816000" cy="231069"/>
          </a:xfrm>
        </p:spPr>
        <p:txBody>
          <a:bodyPr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pic>
        <p:nvPicPr>
          <p:cNvPr id="32" name="Picture 1" descr="K:\Siegwerk\15_115_PPT_Ueberarbeitungen_Master_Food_Safety\Work\4ppt\SW_logo_positive_rgb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5662" y="6319838"/>
            <a:ext cx="982800" cy="242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7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648000" y="1134000"/>
            <a:ext cx="7848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8000" y="1512000"/>
            <a:ext cx="7848000" cy="4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32000" y="6336000"/>
            <a:ext cx="216000" cy="216000"/>
          </a:xfrm>
          <a:prstGeom prst="rect">
            <a:avLst/>
          </a:prstGeom>
        </p:spPr>
        <p:txBody>
          <a:bodyPr vert="horz" lIns="0" tIns="21600" rIns="0" bIns="0" rtlCol="0" anchor="ctr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6A7410DF-0191-487C-813E-4FE4A5C50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8" r:id="rId2"/>
    <p:sldLayoutId id="2147483796" r:id="rId3"/>
    <p:sldLayoutId id="2147483801" r:id="rId4"/>
    <p:sldLayoutId id="2147483807" r:id="rId5"/>
    <p:sldLayoutId id="2147483783" r:id="rId6"/>
    <p:sldLayoutId id="2147483792" r:id="rId7"/>
    <p:sldLayoutId id="2147483809" r:id="rId8"/>
    <p:sldLayoutId id="2147483784" r:id="rId9"/>
    <p:sldLayoutId id="2147483790" r:id="rId10"/>
    <p:sldLayoutId id="2147483787" r:id="rId11"/>
    <p:sldLayoutId id="2147483797" r:id="rId12"/>
    <p:sldLayoutId id="2147483791" r:id="rId13"/>
    <p:sldLayoutId id="2147483806" r:id="rId14"/>
    <p:sldLayoutId id="2147483805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500" b="1">
          <a:solidFill>
            <a:srgbClr val="D8000A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n.enache@siegwerk.com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Enache</a:t>
            </a:r>
          </a:p>
        </p:txBody>
      </p:sp>
      <p:sp>
        <p:nvSpPr>
          <p:cNvPr id="16386" name="Titel 3"/>
          <p:cNvSpPr>
            <a:spLocks noGrp="1"/>
          </p:cNvSpPr>
          <p:nvPr>
            <p:ph type="ctrTitle"/>
          </p:nvPr>
        </p:nvSpPr>
        <p:spPr>
          <a:xfrm>
            <a:off x="1205999" y="2520000"/>
            <a:ext cx="6892971" cy="792000"/>
          </a:xfrm>
        </p:spPr>
        <p:txBody>
          <a:bodyPr/>
          <a:lstStyle/>
          <a:p>
            <a:r>
              <a:rPr lang="ro-RO" altLang="fr-FR" dirty="0" smtClean="0"/>
              <a:t>Strategie</a:t>
            </a:r>
            <a:r>
              <a:rPr lang="fr-FR" altLang="fr-FR" dirty="0" smtClean="0"/>
              <a:t>,</a:t>
            </a:r>
            <a:r>
              <a:rPr lang="ro-RO" altLang="fr-FR" dirty="0" smtClean="0"/>
              <a:t> Achiziţii</a:t>
            </a:r>
            <a:r>
              <a:rPr lang="fr-FR" altLang="fr-FR" dirty="0" smtClean="0"/>
              <a:t> </a:t>
            </a:r>
            <a:r>
              <a:rPr lang="ro-RO" altLang="fr-FR" dirty="0" smtClean="0"/>
              <a:t>şi Negociere</a:t>
            </a:r>
            <a:endParaRPr lang="ro-RO" dirty="0" smtClean="0">
              <a:solidFill>
                <a:srgbClr val="D8000A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/>
              <a:t>Universitatea din </a:t>
            </a:r>
            <a:r>
              <a:rPr lang="ro-RO" dirty="0" smtClean="0"/>
              <a:t>Craiova, FEAA </a:t>
            </a:r>
            <a:r>
              <a:rPr lang="ro-RO" dirty="0" smtClean="0"/>
              <a:t>- Workshop</a:t>
            </a:r>
            <a:endParaRPr lang="ro-RO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2"/>
          </p:nvPr>
        </p:nvSpPr>
        <p:spPr>
          <a:xfrm>
            <a:off x="5383530" y="3420000"/>
            <a:ext cx="2590470" cy="216000"/>
          </a:xfrm>
        </p:spPr>
        <p:txBody>
          <a:bodyPr/>
          <a:lstStyle/>
          <a:p>
            <a:r>
              <a:rPr lang="ro-RO" dirty="0" smtClean="0"/>
              <a:t>Joi-Vineri, 25-26 Mai 2017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dirty="0" smtClean="0"/>
              <a:t>Dan Enache - </a:t>
            </a:r>
            <a:r>
              <a:rPr lang="en-US" altLang="fr-FR" dirty="0" err="1" smtClean="0"/>
              <a:t>Prezentare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fr-FR" altLang="fr-FR" dirty="0" err="1"/>
              <a:t>şi</a:t>
            </a:r>
            <a:r>
              <a:rPr lang="fr-FR" altLang="fr-FR" dirty="0"/>
              <a:t> </a:t>
            </a:r>
            <a:r>
              <a:rPr lang="fr-FR" altLang="fr-FR" dirty="0" err="1"/>
              <a:t>Negociere</a:t>
            </a:r>
            <a:endParaRPr lang="en-US" dirty="0" smtClean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70050" y="1224000"/>
            <a:ext cx="7803900" cy="1961666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Parcurs educational: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1999 – </a:t>
            </a:r>
            <a:r>
              <a:rPr lang="ro-RO" dirty="0" smtClean="0">
                <a:latin typeface="+mn-lt"/>
                <a:cs typeface="+mn-cs"/>
              </a:rPr>
              <a:t>Bacalaureat:</a:t>
            </a:r>
            <a:r>
              <a:rPr lang="fr-FR" dirty="0" smtClean="0">
                <a:latin typeface="+mn-lt"/>
                <a:cs typeface="+mn-cs"/>
              </a:rPr>
              <a:t> </a:t>
            </a:r>
            <a:r>
              <a:rPr lang="ro-RO" dirty="0" smtClean="0">
                <a:latin typeface="+mn-lt"/>
                <a:cs typeface="+mn-cs"/>
              </a:rPr>
              <a:t>Colegiul National Carol I, Craiova</a:t>
            </a:r>
          </a:p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2003 – Licenta: Universitatea din Craiova, Relatii Economice Internationale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ro-RO" dirty="0" smtClean="0">
                <a:latin typeface="+mn-lt"/>
                <a:cs typeface="+mn-cs"/>
              </a:rPr>
              <a:t>2004 – Studii Aprofundate: </a:t>
            </a:r>
            <a:r>
              <a:rPr lang="ro-RO" dirty="0" smtClean="0">
                <a:latin typeface="+mn-lt"/>
              </a:rPr>
              <a:t>Universitatea din Craiova, Integrare Economica Europeana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ro-RO" dirty="0" smtClean="0">
                <a:latin typeface="+mn-lt"/>
                <a:cs typeface="+mn-cs"/>
              </a:rPr>
              <a:t>2014 – MBA: EIPM Geneva: Purchasing </a:t>
            </a:r>
            <a:r>
              <a:rPr lang="fr-FR" dirty="0" smtClean="0">
                <a:latin typeface="+mn-lt"/>
                <a:cs typeface="+mn-cs"/>
              </a:rPr>
              <a:t>Management   </a:t>
            </a:r>
            <a:r>
              <a:rPr lang="ro-RO" dirty="0" smtClean="0">
                <a:latin typeface="+mn-lt"/>
                <a:cs typeface="+mn-cs"/>
              </a:rPr>
              <a:t> </a:t>
            </a:r>
            <a:endParaRPr kumimoji="0" lang="ro-RO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706380" y="3356345"/>
            <a:ext cx="7803900" cy="255208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lvl="0" indent="-180975" eaLnBrk="1" hangingPunct="1">
              <a:spcBef>
                <a:spcPct val="20000"/>
              </a:spcBef>
              <a:defRPr/>
            </a:pPr>
            <a:r>
              <a:rPr lang="ro-RO" b="1" u="sng" dirty="0">
                <a:latin typeface="+mn-lt"/>
              </a:rPr>
              <a:t>Parcurs </a:t>
            </a:r>
            <a:r>
              <a:rPr lang="ro-RO" b="1" u="sng" dirty="0" smtClean="0">
                <a:latin typeface="+mn-lt"/>
              </a:rPr>
              <a:t>profesional:</a:t>
            </a:r>
            <a:r>
              <a:rPr lang="fr-FR" b="1" u="sng" dirty="0" smtClean="0">
                <a:latin typeface="+mn-lt"/>
              </a:rPr>
              <a:t> </a:t>
            </a:r>
            <a:endParaRPr lang="fr-FR" b="1" u="sng" dirty="0">
              <a:latin typeface="+mn-lt"/>
            </a:endParaRP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o-RO" noProof="1" smtClean="0">
                <a:latin typeface="+mn-lt"/>
              </a:rPr>
              <a:t>2004 – Cummins Craiova: Local buyer – materii prime</a:t>
            </a:r>
          </a:p>
          <a:p>
            <a:pPr marL="180975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o-RO" noProof="1" smtClean="0">
                <a:latin typeface="+mn-lt"/>
              </a:rPr>
              <a:t>2006 – Pirelli Tyres Slatina:  Local buyer – materii prime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o-RO" noProof="1" smtClean="0">
                <a:latin typeface="+mn-lt"/>
              </a:rPr>
              <a:t>2009 – Siegwerk France: Local buyer – materii prime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o-RO" noProof="1" smtClean="0">
                <a:latin typeface="+mn-lt"/>
              </a:rPr>
              <a:t>2012 – Siegwerk France: Regional Europe buyer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o-RO" noProof="1" smtClean="0">
                <a:latin typeface="+mn-lt"/>
              </a:rPr>
              <a:t>2014 – Siegwerk France: </a:t>
            </a:r>
            <a:r>
              <a:rPr lang="fr-FR" noProof="1" smtClean="0">
                <a:latin typeface="+mn-lt"/>
              </a:rPr>
              <a:t>Regional Purchasing Manager</a:t>
            </a:r>
          </a:p>
          <a:p>
            <a:pPr marL="180975" lvl="0" indent="-180975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noProof="1" smtClean="0">
                <a:latin typeface="+mn-lt"/>
              </a:rPr>
              <a:t>2017 – Siegwerk France: Regional Purchasing Head EMEA</a:t>
            </a:r>
            <a:endParaRPr lang="ro-RO" noProof="1" smtClean="0">
              <a:latin typeface="+mn-lt"/>
            </a:endParaRPr>
          </a:p>
          <a:p>
            <a:pPr marL="180975" lvl="0" indent="-180975" eaLnBrk="1" hangingPunct="1">
              <a:spcBef>
                <a:spcPct val="20000"/>
              </a:spcBef>
              <a:defRPr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880" y="91441"/>
            <a:ext cx="1630679" cy="244601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6837" y="3784306"/>
            <a:ext cx="619125" cy="6477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785" y="4183885"/>
            <a:ext cx="1517917" cy="49624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1511" y="4950127"/>
            <a:ext cx="1632232" cy="436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dirty="0" smtClean="0"/>
              <a:t>OBIECTIVELE WORKSHOPULUI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ro-RO" altLang="fr-FR" dirty="0" smtClean="0"/>
              <a:t>şi Negociere</a:t>
            </a:r>
            <a:endParaRPr lang="ro-RO" dirty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70050" y="1311065"/>
            <a:ext cx="7803900" cy="1468557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o-RO" b="1" dirty="0" smtClean="0">
                <a:latin typeface="+mn-lt"/>
                <a:cs typeface="+mn-cs"/>
              </a:rPr>
              <a:t>STRATEGIE IN AFACERI: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întelegem mediul în care activam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adaptam strategiile în functie de situatia data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analizam mediul de afaceri 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decidem asupra celor mai bune actiuni astfel încât sa maximizam rezultatele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72090" y="2985842"/>
            <a:ext cx="7803900" cy="1404777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lvl="0" indent="-180975" eaLnBrk="1" hangingPunct="1">
              <a:spcBef>
                <a:spcPct val="20000"/>
              </a:spcBef>
              <a:defRPr/>
            </a:pPr>
            <a:r>
              <a:rPr lang="ro-RO" b="1" dirty="0" smtClean="0">
                <a:latin typeface="+mn-lt"/>
                <a:cs typeface="+mn-cs"/>
              </a:rPr>
              <a:t>PROCESUL DE ACHIZIŢIE</a:t>
            </a:r>
          </a:p>
          <a:p>
            <a:pPr marL="285750" lvl="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o-RO" dirty="0" smtClean="0">
                <a:latin typeface="+mn-lt"/>
                <a:cs typeface="+mn-cs"/>
              </a:rPr>
              <a:t>Sa pozitionam departamentul de achizitii în structura unei companii</a:t>
            </a:r>
          </a:p>
          <a:p>
            <a:pPr marL="285750" lvl="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o-RO" dirty="0" smtClean="0">
                <a:latin typeface="+mn-lt"/>
                <a:cs typeface="+mn-cs"/>
              </a:rPr>
              <a:t>Sa cunoastem etapele unui proces de achizitie</a:t>
            </a:r>
          </a:p>
          <a:p>
            <a:pPr marL="285750" lvl="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o-RO" dirty="0" smtClean="0">
                <a:latin typeface="+mn-lt"/>
                <a:cs typeface="+mn-cs"/>
              </a:rPr>
              <a:t>Sa stim cum sa divizam portofoliul în categorii si cum sa gestionam fiecare categorie</a:t>
            </a:r>
          </a:p>
          <a:p>
            <a:pPr marL="285750" lvl="0" indent="-28575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o-RO" dirty="0" smtClean="0">
                <a:latin typeface="+mn-lt"/>
                <a:cs typeface="+mn-cs"/>
              </a:rPr>
              <a:t>Functiile principale ale unui departament de achizitii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692100" y="4629447"/>
            <a:ext cx="7803900" cy="140538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o-RO" b="1" dirty="0" smtClean="0">
                <a:latin typeface="+mn-lt"/>
                <a:cs typeface="+mn-cs"/>
              </a:rPr>
              <a:t>STRATEGII DE NEGOCIERE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identificam diferitele tipuri de negociere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prioritizam punctele de negociat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Tacticile de negociere</a:t>
            </a:r>
          </a:p>
          <a:p>
            <a:pPr marL="285750" marR="0" lvl="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o-RO" dirty="0" smtClean="0">
                <a:latin typeface="+mn-lt"/>
                <a:cs typeface="+mn-cs"/>
              </a:rPr>
              <a:t>Sa planificam o negociere astfel încât sa maximizam beneficiile</a:t>
            </a:r>
          </a:p>
        </p:txBody>
      </p:sp>
    </p:spTree>
    <p:extLst>
      <p:ext uri="{BB962C8B-B14F-4D97-AF65-F5344CB8AC3E}">
        <p14:creationId xmlns:p14="http://schemas.microsoft.com/office/powerpoint/2010/main" val="2308330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fr-FR" dirty="0" smtClean="0"/>
              <a:t>AGENDA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fr-FR" altLang="fr-FR" dirty="0" err="1"/>
              <a:t>şi</a:t>
            </a:r>
            <a:r>
              <a:rPr lang="fr-FR" altLang="fr-FR" dirty="0"/>
              <a:t> </a:t>
            </a:r>
            <a:r>
              <a:rPr lang="fr-FR" altLang="fr-FR" dirty="0" err="1"/>
              <a:t>Negociere</a:t>
            </a:r>
            <a:endParaRPr lang="en-US" dirty="0" smtClean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70050" y="1311066"/>
            <a:ext cx="7803900" cy="119916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JOI – 25 mai, dupa-</a:t>
            </a:r>
            <a:r>
              <a:rPr kumimoji="0" lang="fr-FR" b="1" i="0" u="sng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amiaza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STRATEGIE IN AFACERI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72090" y="2985843"/>
            <a:ext cx="7803900" cy="119916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b="1" u="sng" dirty="0" smtClean="0">
                <a:latin typeface="+mn-lt"/>
                <a:cs typeface="+mn-cs"/>
              </a:rPr>
              <a:t>VINERI</a:t>
            </a: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– 26 mai, </a:t>
            </a:r>
            <a:r>
              <a:rPr kumimoji="0" lang="fr-FR" b="1" i="0" u="sng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dimineata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PROCESUL DE ACHIZITII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692100" y="4660620"/>
            <a:ext cx="7803900" cy="119916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b="1" u="sng" dirty="0" smtClean="0">
                <a:latin typeface="+mn-lt"/>
                <a:cs typeface="+mn-cs"/>
              </a:rPr>
              <a:t>VINERI</a:t>
            </a: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– 26 mai, dupa-</a:t>
            </a:r>
            <a:r>
              <a:rPr kumimoji="0" lang="fr-FR" b="1" i="0" u="sng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amiaza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STRATEGII DE NEGOCIERE</a:t>
            </a:r>
          </a:p>
        </p:txBody>
      </p:sp>
    </p:spTree>
    <p:extLst>
      <p:ext uri="{BB962C8B-B14F-4D97-AF65-F5344CB8AC3E}">
        <p14:creationId xmlns:p14="http://schemas.microsoft.com/office/powerpoint/2010/main" val="36003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JOI – 25 </a:t>
            </a:r>
            <a:r>
              <a:rPr lang="en-US" dirty="0" err="1" smtClean="0"/>
              <a:t>mai</a:t>
            </a:r>
            <a:r>
              <a:rPr lang="en-US" dirty="0" smtClean="0"/>
              <a:t>, </a:t>
            </a:r>
            <a:r>
              <a:rPr lang="en-US" dirty="0" err="1" smtClean="0"/>
              <a:t>dupa-amiaza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fr-FR" altLang="fr-FR" dirty="0" err="1"/>
              <a:t>şi</a:t>
            </a:r>
            <a:r>
              <a:rPr lang="fr-FR" altLang="fr-FR" dirty="0"/>
              <a:t> </a:t>
            </a:r>
            <a:r>
              <a:rPr lang="fr-FR" altLang="fr-FR" dirty="0" err="1"/>
              <a:t>Negociere</a:t>
            </a:r>
            <a:endParaRPr lang="en-US" dirty="0" smtClean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48000" y="1585386"/>
            <a:ext cx="7803900" cy="2712294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STRATEGIE IN AFACERI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CE ESTE STRATEGIA?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STRATEGIE vs. OPERATIONAL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ANALIZA MEDIULUI DE AFACERI:</a:t>
            </a: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dirty="0">
                <a:latin typeface="+mn-lt"/>
                <a:cs typeface="+mn-cs"/>
              </a:rPr>
              <a:t>	</a:t>
            </a:r>
            <a:r>
              <a:rPr lang="rm-CH" dirty="0" smtClean="0">
                <a:latin typeface="+mn-lt"/>
                <a:cs typeface="+mn-cs"/>
              </a:rPr>
              <a:t>Macro-analiza (nivel national - international)</a:t>
            </a:r>
          </a:p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m-CH" dirty="0" smtClean="0">
                <a:latin typeface="+mn-lt"/>
                <a:cs typeface="+mn-cs"/>
              </a:rPr>
              <a:t>	Sectorul de activitate (nivel de industrie)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APLICATIE PRACTICA IN ECHIPE</a:t>
            </a:r>
          </a:p>
        </p:txBody>
      </p:sp>
    </p:spTree>
    <p:extLst>
      <p:ext uri="{BB962C8B-B14F-4D97-AF65-F5344CB8AC3E}">
        <p14:creationId xmlns:p14="http://schemas.microsoft.com/office/powerpoint/2010/main" val="31870740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vineri</a:t>
            </a:r>
            <a:r>
              <a:rPr lang="en-US" dirty="0" smtClean="0"/>
              <a:t> – 26 </a:t>
            </a:r>
            <a:r>
              <a:rPr lang="en-US" dirty="0" err="1" smtClean="0"/>
              <a:t>mai</a:t>
            </a:r>
            <a:r>
              <a:rPr lang="en-US" dirty="0" smtClean="0"/>
              <a:t>, </a:t>
            </a:r>
            <a:r>
              <a:rPr lang="en-US" dirty="0" err="1" smtClean="0"/>
              <a:t>dimineata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fr-FR" altLang="fr-FR" dirty="0" err="1"/>
              <a:t>şi</a:t>
            </a:r>
            <a:r>
              <a:rPr lang="fr-FR" altLang="fr-FR" dirty="0"/>
              <a:t> </a:t>
            </a:r>
            <a:r>
              <a:rPr lang="fr-FR" altLang="fr-FR" dirty="0" err="1"/>
              <a:t>Negociere</a:t>
            </a:r>
            <a:endParaRPr lang="en-US" dirty="0" smtClean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48000" y="1585386"/>
            <a:ext cx="7803900" cy="2437974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PROCESUL DE ACHIZITIE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DEPARTAMENTUL DE ACHIZITII IN ORGANIZATIA CORPORATISTA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PROCESUL DE ACHIZITIE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CATEGORIILE DE ACHIZITIE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MANAGEMENTUL UNEI CATEGORII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APLICATIE PRACTICA IN ECHIPE</a:t>
            </a:r>
          </a:p>
        </p:txBody>
      </p:sp>
    </p:spTree>
    <p:extLst>
      <p:ext uri="{BB962C8B-B14F-4D97-AF65-F5344CB8AC3E}">
        <p14:creationId xmlns:p14="http://schemas.microsoft.com/office/powerpoint/2010/main" val="3056181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12"/>
          <p:cNvSpPr/>
          <p:nvPr/>
        </p:nvSpPr>
        <p:spPr>
          <a:xfrm>
            <a:off x="539999" y="1152000"/>
            <a:ext cx="8136663" cy="4914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noProof="0" smtClean="0"/>
              <a:t> 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vineri</a:t>
            </a:r>
            <a:r>
              <a:rPr lang="en-US" dirty="0" smtClean="0"/>
              <a:t> – 26 </a:t>
            </a:r>
            <a:r>
              <a:rPr lang="en-US" dirty="0" err="1" smtClean="0"/>
              <a:t>mai</a:t>
            </a:r>
            <a:r>
              <a:rPr lang="en-US" dirty="0" smtClean="0"/>
              <a:t>, </a:t>
            </a:r>
            <a:r>
              <a:rPr lang="en-US" dirty="0" err="1" smtClean="0"/>
              <a:t>dupa-amiaza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7410DF-0191-487C-813E-4FE4A5C501F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84000" y="6336000"/>
            <a:ext cx="6120000" cy="216000"/>
          </a:xfrm>
        </p:spPr>
        <p:txBody>
          <a:bodyPr/>
          <a:lstStyle/>
          <a:p>
            <a:r>
              <a:rPr lang="ro-RO" altLang="fr-FR" dirty="0"/>
              <a:t>Strategie</a:t>
            </a:r>
            <a:r>
              <a:rPr lang="fr-FR" altLang="fr-FR" dirty="0"/>
              <a:t>,</a:t>
            </a:r>
            <a:r>
              <a:rPr lang="ro-RO" altLang="fr-FR" dirty="0"/>
              <a:t> Achiziţii</a:t>
            </a:r>
            <a:r>
              <a:rPr lang="fr-FR" altLang="fr-FR" dirty="0"/>
              <a:t> </a:t>
            </a:r>
            <a:r>
              <a:rPr lang="fr-FR" altLang="fr-FR" dirty="0" err="1"/>
              <a:t>şi</a:t>
            </a:r>
            <a:r>
              <a:rPr lang="fr-FR" altLang="fr-FR" dirty="0"/>
              <a:t> </a:t>
            </a:r>
            <a:r>
              <a:rPr lang="fr-FR" altLang="fr-FR" dirty="0" err="1"/>
              <a:t>Negociere</a:t>
            </a:r>
            <a:endParaRPr lang="en-US" dirty="0" smtClean="0"/>
          </a:p>
        </p:txBody>
      </p:sp>
      <p:sp>
        <p:nvSpPr>
          <p:cNvPr id="25" name="Inhaltsplatzhalter 2"/>
          <p:cNvSpPr txBox="1">
            <a:spLocks/>
          </p:cNvSpPr>
          <p:nvPr/>
        </p:nvSpPr>
        <p:spPr bwMode="auto">
          <a:xfrm>
            <a:off x="648000" y="1585386"/>
            <a:ext cx="7803900" cy="2803734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</a:ln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0000" tIns="72000" rIns="3600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>
              <a:lnSpc>
                <a:spcPct val="90000"/>
              </a:lnSpc>
              <a:defRPr>
                <a:solidFill>
                  <a:schemeClr val="tx1"/>
                </a:solidFill>
              </a:defRPr>
            </a:lvl5pPr>
          </a:lstStyle>
          <a:p>
            <a:pPr marL="180975" marR="0" lvl="0" indent="-180975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STRATEGII</a:t>
            </a:r>
            <a:r>
              <a:rPr kumimoji="0" lang="fr-FR" b="1" i="0" u="sng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DE NEGOCIERE</a:t>
            </a:r>
            <a:r>
              <a:rPr kumimoji="0" lang="ro-RO" b="1" i="0" u="sng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  <a:endParaRPr kumimoji="0" lang="fr-FR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RELATII DE AFACERI: TACTICE vs. STRATEGICE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PUNCTELE DIN CADRUL UNEI NEGOCIERI COMERCIALE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TACTICI DE NEGOCIERE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PROCESUL DE NEGOCIERE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CONDUITA IN NEGOCIERE</a:t>
            </a: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latin typeface="+mn-lt"/>
                <a:cs typeface="+mn-cs"/>
              </a:rPr>
              <a:t>APLICATIE PRACTICA: NEGOCIERI IN ECHIPE</a:t>
            </a:r>
          </a:p>
        </p:txBody>
      </p:sp>
    </p:spTree>
    <p:extLst>
      <p:ext uri="{BB962C8B-B14F-4D97-AF65-F5344CB8AC3E}">
        <p14:creationId xmlns:p14="http://schemas.microsoft.com/office/powerpoint/2010/main" val="34704287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MULŢUMESC !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sz="2000" b="0" dirty="0">
              <a:solidFill>
                <a:schemeClr val="accent4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Dan Enache</a:t>
            </a:r>
          </a:p>
          <a:p>
            <a:r>
              <a:rPr lang="en-US" dirty="0"/>
              <a:t>Regional Purchasing Head EMEA </a:t>
            </a:r>
          </a:p>
          <a:p>
            <a:r>
              <a:rPr lang="en-US" dirty="0"/>
              <a:t>Water Based Inks &amp; Polyurethanes</a:t>
            </a:r>
          </a:p>
          <a:p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dan.enache@siegwerk.com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/>
              <a:t>Tel:     +33 670 </a:t>
            </a:r>
            <a:r>
              <a:rPr lang="en-US" dirty="0"/>
              <a:t>177 504 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egwerk_Master_2015_sample_4-3">
  <a:themeElements>
    <a:clrScheme name="Siegwerk Farbschema">
      <a:dk1>
        <a:srgbClr val="3C3C3C"/>
      </a:dk1>
      <a:lt1>
        <a:srgbClr val="FFFFFF"/>
      </a:lt1>
      <a:dk2>
        <a:srgbClr val="000000"/>
      </a:dk2>
      <a:lt2>
        <a:srgbClr val="DCDCDC"/>
      </a:lt2>
      <a:accent1>
        <a:srgbClr val="D8000A"/>
      </a:accent1>
      <a:accent2>
        <a:srgbClr val="A0A0A0"/>
      </a:accent2>
      <a:accent3>
        <a:srgbClr val="0578B4"/>
      </a:accent3>
      <a:accent4>
        <a:srgbClr val="7D7D7D"/>
      </a:accent4>
      <a:accent5>
        <a:srgbClr val="DCDCDC"/>
      </a:accent5>
      <a:accent6>
        <a:srgbClr val="073296"/>
      </a:accent6>
      <a:hlink>
        <a:srgbClr val="008737"/>
      </a:hlink>
      <a:folHlink>
        <a:srgbClr val="463296"/>
      </a:folHlink>
    </a:clrScheme>
    <a:fontScheme name="Sieg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Siegwerk_Master_2015_sample_4-3</Template>
  <TotalTime>470</TotalTime>
  <Words>424</Words>
  <Application>Microsoft Office PowerPoint</Application>
  <PresentationFormat>On-screen Show (4:3)</PresentationFormat>
  <Paragraphs>95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Siegwerk_Master_2015_sample_4-3</vt:lpstr>
      <vt:lpstr>think-cell Folie</vt:lpstr>
      <vt:lpstr>Strategie, Achiziţii şi Negociere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MULŢUMESC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Purchasing Modelin Category Management</dc:title>
  <dc:creator>Siegwerk</dc:creator>
  <cp:lastModifiedBy>Anca</cp:lastModifiedBy>
  <cp:revision>720</cp:revision>
  <cp:lastPrinted>2015-12-13T15:36:59Z</cp:lastPrinted>
  <dcterms:created xsi:type="dcterms:W3CDTF">2015-06-08T10:38:28Z</dcterms:created>
  <dcterms:modified xsi:type="dcterms:W3CDTF">2017-05-05T14:50:35Z</dcterms:modified>
</cp:coreProperties>
</file>